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A83672-4965-005F-121D-AB316D27AB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AA63FBAD-4D85-4F62-7610-87921FDDD29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4183C054-D2A3-478A-8399-2E98F058C0BB}" type="datetimeFigureOut">
              <a:rPr lang="en-IN"/>
              <a:pPr>
                <a:defRPr/>
              </a:pPr>
              <a:t>18-08-2022</a:t>
            </a:fld>
            <a:endParaRPr lang="en-IN"/>
          </a:p>
        </p:txBody>
      </p:sp>
      <p:sp>
        <p:nvSpPr>
          <p:cNvPr id="4" name="Slide Image Placeholder 3">
            <a:extLst>
              <a:ext uri="{FF2B5EF4-FFF2-40B4-BE49-F238E27FC236}">
                <a16:creationId xmlns:a16="http://schemas.microsoft.com/office/drawing/2014/main" id="{FCC132F2-E8F2-E89F-BAB7-6087717B789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A82022B5-124C-A576-289D-E2262669758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97FAC58A-E2A4-36A5-4C03-AA5D1DB5020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82E6D151-0959-AC8B-01EE-42A122E7A9E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C0AD48A5-2D0F-41DE-ABCC-408337987944}"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77C29796-FDF3-3951-5FA6-A561575A18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D23E3FA4-ADB3-01F2-8330-E36A37B3B18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CA904C9B-66B3-420F-3EF1-CCB4149778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EB383F-A23A-4275-A590-778859ADD559}"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4180C3BA-104D-A11E-2576-1B3A4777E5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AE61C713-5B2B-409D-CA31-ADF0B1C901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49515C48-F2B8-6306-7A0D-6E07A01DB9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DF3B830-9919-414E-A413-5D12E5F9D076}"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AB509EF0-53BD-B66C-17E9-8A0BD35DDD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8BEEDADE-7E50-CA25-22FB-04A042AC5E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91B0A5B8-9F37-D537-6821-962B2666F5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E1A59B-EB1A-4B66-B5D8-033967966D26}"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98992CFB-9617-207C-B84C-71A5CBEB8D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23608A9A-F1E6-8780-E273-945124A36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CE76182D-C8EA-7FE5-3F39-FC106D9E62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55DC8F-B55D-4959-B244-A6C57E85FC03}"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CB4C4E22-0AC3-352C-3779-B2B93664A4B1}"/>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585B17F2-664E-075C-13DD-8AD0650BEE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61587F8-A6A6-B757-34B3-D0D72BD1BA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60C18A14-03F9-F78A-A21F-5014670563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7F13DF87-DDF7-68D7-2718-2ACCC50624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A359B4-2789-4C21-BC28-258BC5047D2C}"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BE3457-AFAF-E79E-D7F0-89843CB8E6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2A5C8C9C-4127-A908-8E79-82AF6244B7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1EBE5789-7720-3EA4-7A64-F3CEA56A2A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FA3F56-120C-4547-AFA3-3766BC292959}"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98CC4716-6E6C-DAD9-6F08-2A1C01B294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37696996-1D1F-60F3-1AEF-679FC5C9C4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9D0C9DA3-E32D-90E5-4BDF-A6D7DA3C87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9A5969A-152F-4E44-8A41-FA3360F3B370}"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41713C7-1205-9F83-B2BD-671B4002BBC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C1D40918-8AFC-AFEF-1667-7EAA129FB0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3CE0E214-A60A-1064-3118-37EE846C6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E3FE51-09D7-4CEC-BEF0-10A90EA38CC6}"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7CA4BB20-28B7-1EF1-90F5-8BF4AE8682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78DCBDD7-17BC-4003-8D68-247CCC0012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1DC4A8AC-05FC-6B12-B291-AD80F2E0A4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E6C2BC-09FD-4346-B253-8C51D6335D63}"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B98FC90-7D1B-B073-F4CD-7689C2825D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B18E15AB-647D-8128-DF77-F40BB5109A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1EECE6FA-C8B8-805E-5012-0EA16BDAD7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D881BE-2BF0-4EB9-B13E-C7B9D32E0B33}"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E2C3CBF3-7E21-FA19-0B58-1C7C9A04EC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BF811EB2-F020-FA28-D4A9-498BBDAE04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D4AF1D5C-4ACC-4830-0938-13E4F2FA87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90A840-4DE4-46ED-B425-8A5A13F4835E}"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86EEA-AC38-76CF-AE57-1D8A1351E967}"/>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B7ADCDEC-FCF1-1B0C-8F12-D6834E7F5C0B}"/>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F6348380-B2C2-A3EB-F48F-94C64014A0B9}"/>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2BAD606E-A7EC-5A19-FD15-8498B11D36F1}"/>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8AB35061-8263-8D1A-CE36-B03A78522296}"/>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55EF099-8D2F-4CC9-4892-83E17CE36DAF}"/>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387974E3-B65D-3A29-B02B-A8E6E6B9FF1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8971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A88A3B6C-21B4-D585-D52D-8E59D3803024}"/>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264D8214-C2D8-3436-FCF6-632FDA2FC29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3DE91A48-C355-EDF3-FA45-A9DC4F7C1FB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2D3EAF9-2DD1-A5DA-EC97-0A0245F36BA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C3DDCD64-2257-B5FF-8211-00C7FCDB94D4}"/>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1BD1514C-113B-6D3C-0DAC-20509771F06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42E6E874-F2D4-17C3-255B-D5ED91FF97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2544AD99-40D8-087C-7478-E57788DF7F0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93D21969-A633-4BC1-EFBF-E4ED61818B1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EE163843-A6C2-1209-E94A-722E28267CB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4946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CDAE7B69-6714-59BF-153C-97B200B39BEC}"/>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C4D81A7A-3142-ADF6-C45E-F3FE7A06D8D8}"/>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B37B8FB3-67F6-7E1A-D861-AB3E439D446F}"/>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5E7B385D-162E-E615-B40B-70FC59E070BA}"/>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EF5026FB-D6C1-0DB1-EFB5-9DF7A707C6B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568A8D68-13BD-E1DE-36F0-E8C18626BF93}"/>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34028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9462081B-CBA2-D51D-2CBB-E1280FC43AEB}"/>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1017851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30C22A52-53B2-AA9E-89E2-FFD66F527E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D9446399-65FA-8167-FBFB-83DE6B478753}"/>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685CCA3B-B1CA-398A-4A82-C4778003ED48}"/>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C44ADB47-B1C9-D344-2646-B31F2EDDA48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3977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72012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48F7C87-7117-DCEA-8F0A-CB33521321F6}"/>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DDD488EF-80F9-55EF-0B6B-8C2571B3B3D7}"/>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118E491-3C0A-6F61-241D-C36FF75744AF}"/>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EFAF1E-B1EF-8C67-4C61-0A35B80AB3A9}"/>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5556F-2FB3-1790-1037-C133C2795D22}"/>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25D5EB4-9556-463F-8A62-83F73269C491}"/>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7C4B01A-2A73-FA4C-6AFD-E37E535F7A62}"/>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EFBFE09-26BC-77C2-4CA1-34B8AE5954E2}"/>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BD7140E-E862-19CE-D351-01136463DB69}"/>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484EB1-D3C5-C7BC-7A8A-B829F14D91E0}"/>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DAEC9DC-8A5B-2223-5663-2E06C20E2CE3}"/>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824BA9C-80A5-C961-8125-501ED3874E57}"/>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4168D32-7C0F-DD8A-9BA0-FA7C45963DE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08C429C-EE01-90A1-85E9-B9569F63D8E8}"/>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3478808-0671-1485-569E-C09D67C62621}"/>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548EEE7-D350-E525-E57D-185B12744FF4}"/>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2D9BA73-9B8B-69AA-D60C-A604D2ABF562}"/>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9337352-6D8C-9D8C-1A42-1E272B65D6BC}"/>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94051B1-AAAC-6F39-DFBA-7BFD6F8DC1EE}"/>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2BCF7FA-45F9-F8A9-03A2-86ABF00CEC86}"/>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8066E0F-33EB-BC73-C57C-EFA4C45C6ED9}"/>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A6633BB-B0A4-C843-B9DB-C7A04C6C9AAA}"/>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233833C-4F94-44D5-484A-68809543908C}"/>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BDCEB91-8B75-EE31-18A2-294C9A3D1E31}"/>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31CC0AE-B3F1-E23F-2E4D-D2FE3D6EFEDB}"/>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2D4B0E8-7C9F-3737-FBB3-574CB82B24E1}"/>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A541944-06FF-E072-6631-A5C21592444B}"/>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6A98916-3671-B31D-F825-ABC524E20152}"/>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E18A9A5-F993-33CC-E873-20B648D2CE77}"/>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268491EA-4CC2-9060-5A0A-444241856685}"/>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August 18, 2022</a:t>
            </a:fld>
            <a:endParaRPr lang="en-US" sz="688"/>
          </a:p>
        </p:txBody>
      </p:sp>
      <p:sp>
        <p:nvSpPr>
          <p:cNvPr id="35" name="Text Box 115">
            <a:extLst>
              <a:ext uri="{FF2B5EF4-FFF2-40B4-BE49-F238E27FC236}">
                <a16:creationId xmlns:a16="http://schemas.microsoft.com/office/drawing/2014/main" id="{487DB57C-69A3-9635-BF0F-D21CAAA15685}"/>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BBDDBA5C-AA58-472F-B78C-F6DC14F65CC4}"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18CA8EEB-CD38-8358-7F8E-287BD6B44CF9}"/>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D1469DD9-6567-E41C-808F-8BA7AC8499B1}"/>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71461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801588-8FC6-F88B-4775-168991B6525E}"/>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8D6CC41C-E70E-F342-C233-59977682BE61}"/>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B3F4056-E303-D7D1-7D75-A8ED3B316D85}"/>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E3A15C2-2927-4122-778A-0FB4671E030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E789666F-5DD8-5EAD-B196-AE2566A1E76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BBB52DC-874B-96BD-238C-0D6165A36EDD}"/>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5C4B7881-19FA-672F-7B96-22FB4CB26C0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3621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630A7717-CCBB-F30C-7EA2-49E2A7F506E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243BB08-2C72-5164-7B5C-6E9666009CB4}"/>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0414F817-3AD9-C8A9-3AED-6B354DE7A559}"/>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76116E2-FBEF-F01E-EA4B-EEA83B231D55}"/>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247079E-943C-02B3-379E-F03487BF948E}"/>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76589865-E008-B331-7D40-707702E1B8FE}"/>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EE181278-4850-5CFC-13A2-D1A71B40D296}"/>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40E581AC-D83A-82AB-9B5E-0E3A1AEEE2E8}"/>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9418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F027B9F1-CBF4-6E4C-83BD-E450DCA406D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22B48410-BA8A-CBBB-4F7F-8FEFFF30E6D5}"/>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6F367D08-9731-5DEB-3579-93D70CF0D709}"/>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58545FBF-57D7-9DCB-012C-E07EFB479E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790D477-14AA-EF8F-49E1-22DCFC46029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67842025-9E95-143B-BE64-B9FA9D0C100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76A2CA34-DD27-8730-05A9-2112483434B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41A3805B-601F-3F50-7927-EEB9E3D404B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260C5DE4-2B43-D5D3-27F6-957D399FD2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52BB881-34E9-10B1-99F4-ABDD1A0CE6E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3424D07A-9A2A-FCBC-A482-D0D6446C88D9}"/>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3C2C5B7F-FFD4-3C81-D914-7CB8ED1AF77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E995AA99-6319-4EE0-8931-A9C4A2EC22D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FB54A4B8-0247-74C3-2EAC-D28AF66CB2D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3011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EEA61021-A4FD-CE18-EABE-4C9E3FC65C4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9BEBEFCD-111D-4B18-34B2-EEA4273FB103}"/>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D333D597-EB29-4154-7B8B-EC3EF1BF51D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A0F23D4-D822-1CDE-24EC-AAF6A2608FC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015C20B-B2BF-3122-58AA-CABA348BE4F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35BBA0B5-A029-3E86-4660-4FD526E7DF0C}"/>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E99D1CB0-943F-85F0-5509-57C9667B8EF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6163F73C-4C4E-A86A-7488-6972C2A9C12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3C4B1F95-7233-8618-86D7-A86D7C63C45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B6D48B2C-E34B-45E8-A305-AEE5CE48B34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8257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B6D97F3B-72FE-C7CF-740D-21E14B1C4D09}"/>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B0307A2-84CF-C097-0DAC-ED7414DA6A9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71EA22D-8E20-9EB3-F240-C79C931860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73650336-B6E3-39DB-5ECD-223DB28DC43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F925E429-E56C-98B8-599D-BDAD205FFC2D}"/>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8CBDD023-00CD-9BC7-B10A-2D688FB8A41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64F8922F-B109-146B-4834-14F6B73B987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62573B3C-A4A3-406A-3A2A-5E7FA524151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F3689D2C-3F21-0118-BE5F-D94387265D1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ABB05660-FE66-D446-DBBF-AE1B6A9B24CF}"/>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6852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384DACEC-E020-DC5C-3E6F-7DC844C6505E}"/>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2277A037-9833-F586-7428-3F00F75C776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00494B47-BA5B-77F9-4876-ACCEE2AB5F5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89E09444-4A81-AB0E-ADB5-FDEAAB7E23E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656A7CED-6EA0-C8C7-D3D0-E0A29BD7398C}"/>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2D8B28E4-00FA-C26F-3A02-712F87FD9AF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29D20A64-8FE1-DFBD-21E7-3D85DC9DAE6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1AFB3391-674F-F62B-9276-2151BED4B70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03700A2B-783E-C9D5-D824-A71960E7F02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1EA03092-021E-A9AB-2AE7-3EC848AC98C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7963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AC7FEE95-7DFE-4862-448B-99D92EC6311A}"/>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866B66A3-BCC0-D58B-F70B-C4191EE798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4854BE3-105E-45E5-1F44-F68F959CBCC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F3A649A-6DA9-3088-BABC-6674AA7D929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82354974-62C2-057D-4F91-64D709AB7ABA}"/>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13DB10D4-9809-3722-92A5-774E34A05FB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344C929B-7A71-AD03-119A-47F50EE7F36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4FAE692-D88D-97C0-A0BE-925DC9B49D3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71715616-18DD-828D-C030-E617678B2BD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599DB7B5-2A7C-F294-8F9F-59C50A20461F}"/>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44541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444A9952-0B7E-6A8F-97E3-36C3B37F506A}"/>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C4B3955E-C821-8454-8018-D148AF57CE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781A9589-6074-41D6-1D87-8D77E23A2B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67C87FF-B0F9-9B26-0F27-19919CBADD9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C08F3D3F-92EC-2F22-0703-9A58CD75A4B8}"/>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9410A06E-EF4C-DBE5-8150-D1891F7D0AB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9C49C02-69F6-AC7B-C323-CE5F8ADE13A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9AA7847D-F9DE-34DE-3255-FD09CA5A5A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A1D351D1-8094-515B-D634-2F3A35EA018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EF848B01-0D0C-1DC5-2FA7-D054DBD3C24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68106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87BAF-0DEB-A96A-FD25-AD448C3C9A9E}"/>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DE3352D0-46EF-5B8B-02C1-F190CA0EF73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9DBF456-4C26-03C0-EF46-1F33AD136C3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2424A735-2AEE-44C4-9B57-09672AB0B524}" type="datetimeFigureOut">
              <a:rPr lang="en-US"/>
              <a:pPr>
                <a:defRPr/>
              </a:pPr>
              <a:t>8/18/2022</a:t>
            </a:fld>
            <a:endParaRPr lang="en-US"/>
          </a:p>
        </p:txBody>
      </p:sp>
      <p:sp>
        <p:nvSpPr>
          <p:cNvPr id="5" name="Footer Placeholder 4">
            <a:extLst>
              <a:ext uri="{FF2B5EF4-FFF2-40B4-BE49-F238E27FC236}">
                <a16:creationId xmlns:a16="http://schemas.microsoft.com/office/drawing/2014/main" id="{E853D5B2-DA78-DBEA-0F13-27C9A4F0CC0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782B54E6-9A82-C97B-F891-D12DC209685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C6C3E72-C321-458B-99D1-A0667FA390A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B5C26E-5C81-D750-F090-207243784888}"/>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35531E06-2A64-6228-DA69-43019198A251}"/>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A69F652B-72FE-8547-8FFE-B57B2AB9F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CE9A0ADF-A981-6E5C-8833-B85F53AA546B}"/>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EEB4C80F-2AAD-513D-0920-66F956395679}"/>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B1C52532-EF3C-814E-924E-09E48FF489AF}"/>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A11E1AD0-B4D7-0340-2B86-A3BAB8A13B3B}"/>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BB2087B2-46EE-0520-50B8-0F58E430CCC7}"/>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CE46CC4C-A792-1E96-A28F-A8DC8C2C76FF}"/>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240B3D76-D58E-666F-B30C-E975335F1F24}"/>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24F92D93-1570-3900-75D7-F20E61107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92C4CC9A-37B5-3C5D-C613-B1E766F40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94841810-4F56-DADC-2B94-085BB679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499CC209-4B37-029F-4CAD-BB8CFE435820}"/>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C7415902-E9EC-3E28-998A-944863C015A6}"/>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D305E021-D595-0BE6-BDE1-CCB81FCAD684}"/>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C904B6D3-8FE3-9CDC-E249-0869122FD03B}"/>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DED8E03C-C68E-3355-D107-9D0BF981F9CD}"/>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3ED39C35-E581-94B0-AE1B-1499CC52F831}"/>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2680C562-CA61-D472-BC3E-C6957C0BA8A9}"/>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65EC6D7A-26A7-5F3D-4943-38F8DFE1159E}"/>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52C9E6A-3874-F39F-103F-F6E81D322AD0}"/>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8FAC5E0D-9A7D-1CFA-8DB5-4D6BACF5E890}"/>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ACB5AE02-D396-44E8-394F-49A2E3B2FB2C}"/>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D99F2910-9BBE-56A5-9607-D2FD7C0B9111}"/>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2FAB5376-6194-3DE1-218B-C423D6EA8CA8}"/>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47BDFC58-5E36-17A8-2795-F4B5084DAB98}"/>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C90BD2FF-0D11-BE0D-07E5-66785E0E66B4}"/>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FF02F41F-ABFA-67C3-FFFF-4AB63CF49011}"/>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60644894-582A-386D-F24E-C1A896DDA1D1}"/>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3DEF4280-117A-3733-3BFF-AF452A9A081B}"/>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9CBF923E-F4A8-2E93-05AE-BA984F226611}"/>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F58B8E01-FC38-C849-51D3-1512BC3D42B4}"/>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D9CE89E9-EE06-4C87-AD61-6927738110EF}"/>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7DCF3198-6C52-E174-7EDC-52711E8BFBEF}"/>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53FFE707-4AD3-D03B-3A99-B7F6D6C68358}"/>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532FED8D-9347-C8C2-BBB9-8BE21C98ED5C}"/>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2EE0DF5D-B8C2-C727-06F5-E220395DE171}"/>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3EF034DA-D684-1DD2-018E-1EFF1DE7B504}"/>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E21D630A-7EE0-435C-CBBB-F1DA014DA85F}"/>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E76CFDEA-1094-5793-09F2-713162B57171}"/>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9EBBF2B9-A5A8-1C2D-9E89-E892F0F4E51E}"/>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296EBB97-4363-B83F-017C-7DBC7B328EB7}"/>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A8FADDB9-F3B7-E202-7580-61A14438EC49}"/>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51DB69FB-A295-5F0B-A995-94CB5C15A610}"/>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1C0B364A-E25E-B3DB-02EF-8EE517F2333F}"/>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A99948F7-68C0-0280-196A-D14AF3B48D0E}"/>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1E62A711-FDA1-9B49-0CF1-793E8CFD288B}"/>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4FB2ED04-9DBB-7AFE-72F3-A9661471459D}"/>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0173C525-AA84-A718-433A-004C192D07F2}"/>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4BDA8777-FACE-2814-DE49-E26509381E3B}"/>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F0BFC757-4088-320F-70A2-093C4E3AF85A}"/>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95482DD8-724A-3EC8-BC7B-E457927E5ADA}"/>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5859173-9FF9-C19B-8E57-8AD731C381A3}"/>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6E667C0A-B21B-6CF0-1CEB-B4540E0C7AC6}"/>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933E6680-26D6-3F31-EFF4-7E9751F6711C}"/>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0C5E55A9-2C05-888C-4A22-A421F395A8DF}"/>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EA28E444-27D2-49C2-54B7-A7079ED3B8C2}"/>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8525BC96-C4CC-611E-9132-5DC7B49D0B7B}"/>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21D840AF-E35A-70DE-A371-40F4808D2ED2}"/>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2A0EDF2B-F4B1-0888-68CD-2BAF66B8A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6218BEF3-C923-A42A-5658-0BDD5D74DD6E}"/>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171D2C14-86FA-E5FF-B865-46057E55D9C4}"/>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C7C43092-69C3-0C57-8F43-190121BF5927}"/>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E3405B26-A440-9E33-F58B-D6613C59077E}"/>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A323A843-10CB-07F1-8485-F964E89E23FE}"/>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BA840E5F-5D42-B0C0-3626-E082ED78C6FD}"/>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D17B5F9F-DC27-5E5C-35C1-5FEC7EAE8063}"/>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A108E68D-4C19-D861-31EC-9ECFEAF3EE70}"/>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899FD9FA-42BD-B0D1-2F41-2E2AAFEB4AA1}"/>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03FDF832-AD34-7FE1-A0F1-5A62B0DB2A2B}"/>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325C7CF2-B291-B3F7-CF4A-24277BF017B6}"/>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54CC2785-1B0E-5AD0-61FD-70DEB72B88C3}"/>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3000DCA3-B1F4-07E5-B537-3F38DD75329C}"/>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4D8E01D7-A646-EED2-F0E7-7806C1395037}"/>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85993D98-F4E9-EBF9-537A-37032143C7E5}"/>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85C69AED-F231-0FAE-2C66-A0C4BD9C96DB}"/>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CEEBF722-1D63-7582-7E95-3E7885A86BA8}"/>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BB714A33-5702-D789-5D74-E3075D3D340A}"/>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B0167E-106C-8525-3FCA-E884FEC98B9D}"/>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B7C725DE-CC97-341F-E115-82F888E5D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6C66DC1E-82C9-929B-F2E9-E8F2DFE172CA}"/>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A93213-87AC-7F6B-CA7A-D7B6D0E87809}"/>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A40F70D6-1010-9A52-20E7-85A9BAD62F8D}"/>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CE1DB05E-41DE-E36B-CFD3-0BE662119F38}"/>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E2A4B4C9-E6F4-49EC-1CE4-11A63D19D37D}"/>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A63F62DC-9585-70DC-D6B3-D579B4F87DD6}"/>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7F4E046C-2A46-009F-E49C-BC29625CF5F4}"/>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FF92913D-2B00-96E8-4A3C-0E7B4A199D4E}"/>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718F3088-9E9B-A8C9-B733-E9398EC61618}"/>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3506A6B0-40F3-91DB-4CA7-F36895F7E45B}"/>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2D1C256A-8954-0495-A1C3-45348D3CB33C}"/>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15A60433-E51D-2C65-1692-68D78C7BD973}"/>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7A1DC584-1450-67AC-48A3-DFE1E13A7E7F}"/>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429020D4-6670-ADBE-75CA-7A62DD649034}"/>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F7394B82-1DFF-925F-2D2B-A02AA4EBE70C}"/>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8F114AF4-7B58-FC4B-AE13-325F80BA7514}"/>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95A54FA5-C585-4D20-DAA5-13E836EF6BC0}"/>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4EA5861F-B50F-246A-B083-0ADB19BC56B1}"/>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D80C6764-140D-862D-41B9-EADC35351968}"/>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E744C440-E058-9B84-C961-264D6C4A95FA}"/>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DE80F972-42AD-1C9F-8157-738BDEC815BC}"/>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A43E758A-36EF-8A08-7558-A9E1C084E79A}"/>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BF984AA1-D5CF-A445-0C81-537F7D9056B3}"/>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2282E4C9-0FA2-FC24-C188-2B33B802D6AF}"/>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3DF867C5-F698-7F3D-DCBA-089703B2D96D}"/>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85AB2CB2-43FC-9CEF-5E5A-315B5F9DE789}"/>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53E2B28C-31B7-AB0A-FA80-B98CF274D6EC}"/>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D4A48A60-F254-24F0-6631-7BCEA18D9CAE}"/>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AD682AE1-47C2-513B-F7D3-1A4D8B21E7CF}"/>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20FD3BF0-384B-4A32-A81A-832BF6FE3114}"/>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C6EA0FD7-7FF7-369C-4C66-A99B43A74712}"/>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0B4A0E73-B612-1B25-DE78-7220E6C1AD4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FEF16A22-FED9-CECE-A69B-5E9ED401B3EF}"/>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DD7C4AC6-DC4B-483D-67BC-1A8A33A57450}"/>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6F2264C1-3E9F-220F-02BD-0043A4684CB8}"/>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0961B977-393F-40E6-549A-F526CD339B9F}"/>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A55D1EE2-7E05-FBE9-9E30-ADE256C87B8C}"/>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DB2BB74C-7CEF-5FA1-9D03-B6645D1D05CA}"/>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D4642950-BFF6-C67E-9234-EC4939EB1FFD}"/>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4CB1D71B-D9B4-4297-1164-A7D131643A49}"/>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B5B6164D-0D38-D818-58D6-C0A2E7ACDE8A}"/>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78C364-42F6-9547-600F-A0888D71D4DD}"/>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E753C000-BAC6-1048-81CB-85398D3ED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731009AE-7A9E-8660-B90B-7B939793E8A2}"/>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491330-B598-24F9-CF28-7E2AB5E880F7}"/>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71FB8856-0BA7-27EE-85BB-B8B1D65BF80B}"/>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8247F3-C583-1B83-12D4-3E8F386DFF5E}"/>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D5CE1CC4-381D-4EDB-38E2-C83876B37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8213E32-A87B-1B53-9233-2AB268B90157}"/>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C6454A9B-850D-A608-9BF0-777307F4C78D}"/>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F060E886-A91C-4240-88AD-5D8350B519C8}"/>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17DF2-CDDE-879C-9593-CB07E137D74D}"/>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14143E47-CD10-C76B-BC6B-427E96B3B21B}"/>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8CCB7145-2BE2-6AF4-20BB-0AF378DA07D3}"/>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FF798F96-0E71-9284-27BF-F453CB0B2607}"/>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93C84A9-05B7-D154-B9D3-0AD42A4980B2}"/>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7CD42700-003B-BE74-B44D-13C8170CCF9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5E9FD1F3-C93E-D56A-40CE-061DA5BBD47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6EAC06FA-1A90-9160-DC9E-9721D921EB4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DF01FD7A-41E6-37B5-6700-DDD76568E76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0257AAC0-4AE3-3EEC-14E6-DBA7E9F513A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3ED54272-E83C-8D28-7DB0-CFA7226A829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64CB0F3D-D0A2-89D6-F14A-FAC17F59C2B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4883B22C-7CA5-2429-5D5F-B8CC70C9EA2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D80A5439-596D-C4E4-364C-55E5BD77098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3801C5B4-48DB-1491-E184-917B33AC7D09}"/>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40D2E9E6-738C-9E1A-F53B-F15B4CDE11BF}"/>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6CB447FA-52E8-F4C6-8016-50387840A2DE}"/>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7A73BC0C-5473-632E-FF34-DD2928B4D05E}"/>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D6C42F4F-8326-D65A-9228-0978909ACEC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4477C2E1-87DE-3A25-3181-2D721CF87CE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C8AB687D-AA21-1A6A-56ED-F4235104389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B6775BD1-040A-0FE9-1A4D-E113AB413C07}"/>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F8953923-DA74-A687-6931-8813090F7C30}"/>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EF61FF53-2912-1A71-0473-17009CE5D6D8}"/>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B41E3679-68D4-810B-AE9F-00674406DB96}"/>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8AC8B28D-E1B3-DD0D-6208-A2B682BB0BFA}"/>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2C80E963-AFF5-E2F1-D647-E42A3912FD08}"/>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45DE8BA0-1A50-37EA-964D-C9548E0C922A}"/>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6A4CB366-685B-277B-7866-68A1691604B9}"/>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C34D49CC-A6DA-66E3-2081-EEAD7A00EC40}"/>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6C5E2E33-8B18-3C15-52E7-F97F40D7ED94}"/>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10E7889A-BDE4-9981-05F4-7EB88122FFAF}"/>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113D4C39-A560-709F-7F64-4ADD083F3594}"/>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18C15C18-AEFC-3A5A-E19A-CE2921B9B9E7}"/>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DDD50AD2-E23C-17C2-0080-01324DB58834}"/>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2BA4EB97-0D19-FDD3-035E-F00F775065B4}"/>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57A67E82-7507-8552-956B-C1DD87529A02}"/>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1079437E-9875-4811-B7AE-C8ED783BF1AC}"/>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8619254-3BF5-3CA4-50E9-3EA68EDE0DC9}"/>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793C6F55-3A68-4846-29A4-B47518AB1880}"/>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15BD0F67-D960-F49C-2192-AD51BDC65E87}"/>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15E0CD23-2FC9-AB59-0E3D-3CB4088A1FC7}"/>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4859318A-9C17-6D32-FE3E-3766AC3784A5}"/>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27F7347E-B60C-0FCA-70C6-FB00CC47EA7D}"/>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E872DD9C-4931-5075-6EF3-3E37F33C84CC}"/>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7483FC62-DB2C-C491-B9A8-BA247697F408}"/>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D5DE8873-2C3A-7E3A-413E-D45234B8B8EF}"/>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A011D0E7-BA70-37C3-788A-BE2906A00AD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41360804-1E5A-BB9B-C686-9D542963DABE}"/>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0B8C3486-C40F-C0AB-651E-B3F8D2D188D5}"/>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A962FB79-FFFE-CBA1-7DD1-DBF9BAEF2D99}"/>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5E8727D8-D707-E5CC-7B5D-B3ADCFB0885D}"/>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D43ED3F1-8144-F800-94CE-796EE17A7D49}"/>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431CEED7-1A88-E8BB-E085-8BE1D4D3D1B0}"/>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4B299611-6605-5241-301E-D58DC8C3534F}"/>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B7A8FC64-CDCE-F102-FF16-8DCEB7C69995}"/>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A8CB948A-BC52-2BDB-BFBB-E75CB0750F1F}"/>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12454807-23B0-AD15-0A8B-CC3ADD37C417}"/>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7496E973-4D6A-DD36-215B-BA1176BFDCA9}"/>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05C599AD-1D49-A4A4-3FF4-317C25BABC4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75BB7B74-EA21-E047-2A13-C567F62A5D1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97A5F544-70AC-B79A-832D-078B8359DAF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8CE397A7-7D6E-C74E-FC36-8163DFB0D81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C6C80C2E-5A1C-F433-6927-1549EFFCEBB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4596E5AE-A896-1E3B-AC55-9A11665F799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16235F86-3316-815C-C0AE-06CF579FBF5F}"/>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BC3D1F71-8291-8679-162C-B69D1AED6399}"/>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E94D0F5F-F215-D642-C266-146CB1F92CAC}"/>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A14360ED-53E3-38A7-6E71-B45CEB9DEE9B}"/>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4F72BD6A-3693-38FB-4DBE-7C97542EA751}"/>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24238CF3-1D00-773C-7223-FC10F134268A}"/>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FB61CC69-4A68-7957-18BA-8C1078973A5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B3958974-53E7-D6A8-E07E-1B98D5EB1CE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7BC9484B-EE51-0343-2C2A-E4FB449B4FB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8E8087FA-1741-3980-4D6C-5E5CE683E732}"/>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6FCC269B-434E-B304-2D4F-D4BB0B82C43C}"/>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A35013A2-77C9-B2F4-C2E1-EA999C1E2F38}"/>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9553E70A-1B12-6512-5998-24B00C2759CD}"/>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7F6CF503-4268-0A2C-F5A3-A17FBF1291FA}"/>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52AB11A6-CE65-BA46-6F93-2F8C0583DF77}"/>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4297CD94-9924-242D-65A6-FF5263FD622C}"/>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2A37812B-5916-1C2A-DB7B-0F3D69BFCCE9}"/>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511A0630-7EDB-61F2-80F8-F4AFAF3AD670}"/>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3449FA4C-3C33-7F32-7034-FE3C53A4607E}"/>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A51A702C-F58E-3913-C995-01D20E27EDE9}"/>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7F5F36DF-EB32-D849-3811-334C5AE0CAEC}"/>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40CE2F98-B40B-8217-C6FE-470F8A6FA458}"/>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7C15E7E5-AA4B-087D-E232-C9903E75061C}"/>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560CE054-36FD-2A79-CEE5-AB5B25F1F695}"/>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F9B1105C-66BC-7D03-AAEE-C5A0F1548051}"/>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4F806F24-8D4B-61A3-165E-DE43A9AA6E27}"/>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91858183-2030-0EF9-F949-B630A3C1E48F}"/>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DC0EF52B-B91E-B4EA-BE34-1749650756A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96BC1838-B6D2-B01D-0BF8-9B46ABB66F4F}"/>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D2954999-C25D-DD0C-56F3-009414A46989}"/>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8CC662E7-9099-936C-235D-98D2283951E8}"/>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CF091ADC-28BC-6771-74E7-08B865E54149}"/>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8FC067D5-15E1-2E27-0399-36BDB78B687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FA823510-C320-B62E-036C-F78605B6FEBC}"/>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30C036C1-9F10-6B07-3EAA-4963B3EF089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70FE4AFB-DF9B-AE6D-1DC2-D4E3F31FA231}"/>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4AE83159-5B02-9F7E-2E6E-E61AA1EAAFB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B49EEC24-E082-E72B-07E2-6CD10D2F0F21}"/>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1EAABC7A-5F44-3E88-586D-191E1D383949}"/>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F19D7A81-21ED-1240-E8CD-6A3403A2CB2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C56FAFAA-A368-E74C-1FA2-B459CEAA8936}"/>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8CC6336D-4103-5D48-32EA-DBA3E8E6C12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2E6C2165-8BFD-96ED-D499-242E5DCB3793}"/>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F1D4FFF8-E15E-51D3-BCB6-167234E52ED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9A3AF5AF-FBDD-2941-5CAC-4AC273B88C1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59FD957C-DF93-7271-C2A7-10D425377AFB}"/>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19C9F5B0-A294-DD33-B3EB-F3D843E0FBF9}"/>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39776825-5645-A9BF-26EB-C41F23A88C0E}"/>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0398859C-692A-F0CE-598A-B1F112C709D5}"/>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8C195C73-46D9-5A57-3180-8EB17F85D157}"/>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6A28F225-AB0F-0583-CB6A-14A75CC0B00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3A2BA71F-63F6-CEB1-545C-C71A80E4E3F6}"/>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3DF5DD1A-6FF0-7AD9-6B78-00A3A21818B7}"/>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8826A5E6-822F-E314-408E-5F9733272148}"/>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CD4CF01F-C76C-7B99-E8CA-8438EEAFB46C}"/>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89B89578-A196-E040-087D-C42BA7F06722}"/>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0CD0705D-FF8E-DA73-57D1-EEAFB596D2BC}"/>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BDF94C54-E91A-F6E3-3DF9-FB55F091DDAB}"/>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0891DA10-DFEA-08FA-AA40-45C9B3712115}"/>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A940DF6-B2E7-FEE2-78E3-FDECBA64D691}"/>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0BC377BD-B21D-17CF-C640-C6320BAC36EC}"/>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F687351E-F892-C87C-A64F-3E6617447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D84F664B-E85E-0C52-FEE8-72F0F2A9A791}"/>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D541A4-F03A-18C9-2279-90D76DCF49D6}"/>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D247F5D4-01F1-D18C-FD47-49B87004E455}"/>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D2C6CCFD-9EFF-6E18-C399-59616076A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7F6EB911-2611-4374-BAEA-5E5DF1079ECE}"/>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4B2526-3A95-7C24-0A92-4EFE17DD4A16}"/>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BBB2E0CC-A8DB-640D-263F-2E3E5523E23B}"/>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AC6B9579-6C68-A0F2-2E15-478E861A3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E7F3339E-D921-BEB7-0685-D5E865B1779D}"/>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0654FC-C8AC-4A12-49D3-BC9B1B65CF7E}"/>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3F45CE46-4935-4FA9-3485-4544A2439D48}"/>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FB0ED48D-EB54-0ADF-B009-8EA9E73F1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0F9436C3-2FEF-DC42-3F0C-B00305DAE50C}"/>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CE14FA-4E76-38E7-63C4-20F06AC250C0}"/>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CB26181B-5E3F-9B91-347C-D4E4F8E67CC9}"/>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0C8308B-AE6A-48CE-4D8C-6251DE263AB9}"/>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D7956C14-DB81-7BA5-C496-86E7599811C5}"/>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657B0890-2F66-665D-FFD0-6250D5537742}"/>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19BD11AE-B5A4-BF39-3D26-21D00F445520}"/>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BF863A2F-F521-53E1-AD9B-A7BE56ECB973}"/>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AD4015EB-B5EF-6367-EFF6-E17D0BF3F178}"/>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B586F1B3-4E37-036E-F7B8-E58FE824F6CF}"/>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245641D7-F588-49B4-42BC-D2B9AEDC5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73F0B8D7-E176-8177-6B13-E63E292F3C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DC27B740-6E5E-7AB8-F457-BC4E022DC29B}"/>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5E778707-C200-BAB2-382C-63D164FA21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30D1B847-F745-30D2-5BB4-98C0B3D6CB9B}"/>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551EB571-682C-A971-F772-57FD7B0E02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7EA2C8A-6CB2-2216-DBF0-9151E2915DA6}"/>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D3976894-39B7-17AF-2AAB-205F495E969D}"/>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DA4FF96E-290D-905B-0B4A-1E0EFCE003CA}"/>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634CEC44-35F7-662F-3C49-BFBFEA574E97}"/>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7613F725-6336-64AA-0C6D-1F46EEA268AB}"/>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E79220FA-CA2E-63B6-4F75-99585A040A97}"/>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44D2A3C1-95AB-38BF-1B63-6B2489400E83}"/>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2C2E3CEA-3BF8-E777-4FC1-7331D4BBC6CF}"/>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4EBA70-5F46-66C2-E48C-D4C10A6A0D41}"/>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6D43FCDA-0D5D-3CA3-8707-21F33CF8EFAA}"/>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E7B9AD-94C0-755D-C93C-F04C9BF4E702}"/>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000C2858-62B1-E842-D1E7-9D51134E80A0}"/>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3D00941D-2C41-2CAD-3D62-B2A38842ABFE}"/>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04C14D91-2AD4-3811-3D6E-E81D0BAC1D52}"/>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2879249F-0A66-0B6F-E419-3266E6AA5B60}"/>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EBA481F0-C995-8F72-DA3E-6B5813C3817C}"/>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1A2672B9-ED8F-4A70-CB90-622692425148}"/>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DAB044B5-27D4-44AA-6AA8-D7789EDD4E0D}"/>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F546D19D-74D4-EC7D-F730-78E8DF004CE7}"/>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ED9D6649-206F-68EB-017D-7086C3A944F0}"/>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D0431ADC-7CD5-6298-E231-5972AAEA88A5}"/>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7D76A3D4-11CF-998D-5992-4D033F9BCE34}"/>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ACA8948F-0986-A452-9D11-DF1BF929078E}"/>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749E9B8A-5B1B-37A0-8885-EF27E4FF95F2}"/>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5C6FE8CF-483B-8FFC-A1A6-75AA1692D1E8}"/>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79CAB354-4007-6A5D-C24B-3931D8595B4E}"/>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99F7FB53-E2F2-B4D1-815E-ED1FA225F650}"/>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396F3AA0-C7D4-8D86-1591-8701D24ED667}"/>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E56251D3-55A2-186A-550C-61BDD3D450E9}"/>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E1BFEDAB-B8E2-12E4-6CFC-A9BEDFE6107A}"/>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F7E3D84B-51BA-7FFC-AEE9-869FE3BE3907}"/>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C7210E95-4FA7-0DEB-D566-FA8FC894183A}"/>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8913FF8E-0CB6-B713-A876-59970A9573A9}"/>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C30EB284-BFA5-FED8-C392-40D372D5F62D}"/>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EB2639C9-00E6-BA2D-C57D-1539E3860643}"/>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B0CD0B5-0B36-DA7E-2A71-F003751BF0C6}"/>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D72BD30F-A1B2-1258-DFD4-3461FDB0C6E1}"/>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2E2362D3-4CE1-45A6-C76C-4C85C8973AF0}"/>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5295FB08-7275-3DD3-A24C-AA5FE45CB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76A8B281-DB46-1896-4058-3319D765FDCC}"/>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831F6252-48A9-0897-74BC-CDF32BCB9DA6}"/>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00FC7E39-A90D-962B-64C8-AC7B4D694D7F}"/>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6A032DF4-8542-7BEE-9DA2-FDC84F28AF1A}"/>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C5002326-59A0-036B-32CC-A81DE703E8C0}"/>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44782A54-5EC0-1500-05BA-808FDC80A429}"/>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5EAF3607-63E5-B87A-19A1-C5EAE0B94A40}"/>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847D510B-5E18-65C2-5ED1-D77735E0E5E1}"/>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537FFE16-22A3-2A07-4867-457926B5396F}"/>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9A51C1B-2002-1E17-E018-0273A9E84405}"/>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9412173E-EC62-5F67-8FF3-C845163C25EB}"/>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43C52BE9-E529-D309-E846-708D07EF2349}"/>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59337E-C92B-FFB7-D43F-5A24897C610F}"/>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40A786D3-292F-6923-C757-8BE23903542F}"/>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34105DC3-727F-FC3D-72D7-44BA864420A6}"/>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3DDE955D-C7D9-106C-C5EB-C2F0785EFDC1}"/>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C2EBE7A4-B3CD-8389-9A11-C20F7E9A9CCC}"/>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B4BD7E2D-9A24-1BBB-B7BA-45544DF36E96}"/>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272DEAFE-D4C2-ED9E-9DEE-951EE448D7CD}"/>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D083175E-31A1-5085-275D-5E1214589F85}"/>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827C5D55-8B1B-6123-65EE-B3863E6980E1}"/>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B51FD072-381B-1EC4-19F1-146C5192F26F}"/>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2E6966D4-EC37-E138-53F1-6136B85D30AE}"/>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A26A3CEB-DF7C-ADC4-86C5-2793938C1A11}"/>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19B62EF9-57E3-43D1-0522-AB7FBC338E4A}"/>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9400168B-6ECE-F573-45CB-719C59BA4999}"/>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F10DD7B1-E5FA-0ACB-F568-30DD08A26F91}"/>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0232AE90-BC59-451E-2A94-CD4BC34B4DD2}"/>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07AAAC1F-DD96-664B-91C0-BC24021BB36D}"/>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53C36A95-8CFA-2481-F940-68E8BB316836}"/>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4819E958-F9B0-0206-636F-FF5EAC3D4396}"/>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1B740D2F-C821-63E9-2211-A0B147EA3D30}"/>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434FE563-8F2D-C6DE-A97E-27170DBD561C}"/>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946A35DB-431E-2314-8F54-A6CF91D7BD19}"/>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5782EA89-C1F9-539B-EB0F-02BD6E138C2D}"/>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23BAF694-4A9B-5D6E-3F5F-5B72DA056CAA}"/>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03EBE7ED-0D56-BBB1-EFDC-889CA03BB273}"/>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43058F4C-5DAF-E849-9AB5-ED891EAE38E2}"/>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3267C8EA-9DD1-127E-83DE-D66701B30242}"/>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6F55490B-B3B0-2C25-6D0D-3A2E0AE3A672}"/>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3092EFF8-7808-1523-E605-A3914E969B3C}"/>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0103938C-47A9-2AF6-2618-F319B2FAD48E}"/>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0BDAB4E7-D5F5-7B8E-F2CF-1C292C2AD5F2}"/>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0D9DFB85-1D84-BC9B-B4BD-7E8432A15CE2}"/>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2C37FEF1-B992-E27A-6FB8-CB03477EA8E0}"/>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5FD64F18-C124-3F64-6510-121542C1B954}"/>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5B9BAFAE-ECAC-CCB7-7EEE-68ED51115959}"/>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93938BD0-D7D5-AFBF-8C6C-EE74310D2DA0}"/>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19E24829-4250-CA7A-32EF-A1E23D086379}"/>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3613961F-BE9B-8DC0-836E-0791AEAE8BA1}"/>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B7B2409B-3CD1-22EB-B6E1-B607AF239D41}"/>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87CFF9BD-A646-38AC-675C-2DA1B9BA28E1}"/>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5E540804-FD56-F381-C4A3-2C08A6F5A9F2}"/>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ED1B458B-5AEE-D0F4-67A9-D4F8396FF3AA}"/>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C0265B69-A966-B68B-EE86-9A73F4EA8EFE}"/>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AAEA328C-64E1-B07E-CDA8-8351F9A5ADE1}"/>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0EBE8865-BED4-033A-2140-FBA90369CA89}"/>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D92429FE-C520-508F-E99F-39FF5979A961}"/>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C129EE41-5F45-24E4-888A-4D58E49DA508}"/>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166614D9-6623-AD6D-BF78-4D3532A3A077}"/>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07F3F5FB-9359-5447-C067-B2AD00A53066}"/>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6BF7A932-7C22-2330-240B-1610B14C58F5}"/>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B4345127-1D3A-F4A9-517E-EF927025BD0C}"/>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BD447CCE-9015-37D7-1DDD-2EADFEF67DE9}"/>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DD236F9D-1E6D-76F7-48E1-7B87EEEA7C03}"/>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5D69A0E1-337C-E234-F74E-F69B780DA1CD}"/>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B82528FE-664D-6F8F-430E-4D54BD1F933E}"/>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148F7313-9360-FA87-39A2-22C7DD21C2C3}"/>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81930464-DCCA-C0E3-E7EF-B021C6A213C5}"/>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99A53FC3-7500-ED6C-2668-FCF613A74D8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E4EE7A7A-4D62-9360-8081-D4D3778F2CE5}"/>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04AF4C51-9287-91F5-CD60-90AA32F43731}"/>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105CAC44-8537-BEBA-C02B-7351157B2826}"/>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35CEEB85-236D-24DE-C332-1AB00D286B0B}"/>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95CAD38D-180F-B286-5E46-6C9BC120CF46}"/>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903BFD50-BBE3-F5A9-1B66-A12B0BBADBA6}"/>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579BA1A0-C41D-1374-7A57-CBE49E30C2AF}"/>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30328ADF-1D1F-DFA3-9BCF-CF023CE0207D}"/>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34B26FC2-17EC-515B-EA9C-ED39D57D9243}"/>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AAE5E22D-37D6-CF0B-6377-E44DC2B18031}"/>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85378DBA-4C31-709A-3AB7-A002CEC6A900}"/>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23B2E870-ACA1-7C1C-76D0-AD42DC83DF97}"/>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B85A9F74-3504-9664-09E2-2B35ED1F452F}"/>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92A77D50-4449-574D-1A50-83BB1D88A63E}"/>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3CD63438-8DB5-932A-FB8D-BE5AB26FFFEA}"/>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A7FCEE7C-4EF1-20B7-168F-1A514CBC9828}"/>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683AD47F-9334-5FB4-9B14-4ACD8F2E11C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B12B578F-6737-537A-E82F-FF3A49A368EA}"/>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147649CE-5074-128F-D6A7-BB7E6F94819D}"/>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0AB7F810-73CE-FA72-22E2-85C3DC49C27A}"/>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EB37069B-FB8E-F1E8-E0B4-5FE855CD356F}"/>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1FBC1147-9930-24B1-8607-DF6CCA4DDD34}"/>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69D441F4-D0C2-9B96-2540-448FA4546F2E}"/>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59BA2657-4CD2-7355-3F61-8B9A198B33E1}"/>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47CF6B48-AE47-9001-7943-CC6B8735A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5B0A8EF9-0541-9F6B-7E7A-4F8E1A5FF176}"/>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48688AF8-3412-B26C-7E43-01C32609F788}"/>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8BB908A7-D030-3B05-5B50-434561A93BA3}"/>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1FFBA757-4273-E908-96C4-F50F849DB521}"/>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C9666187-36D0-3F52-E5A8-CDFBC0941500}"/>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58E02CCA-DBA2-8D08-BA42-57B1940840AF}"/>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4A2E9DF3-4064-454F-3446-7F557D678D0D}"/>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05C6E1D6-F7A1-5CB1-A441-DC1FEED248CB}"/>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F1643184-88E1-3276-3A5C-9DA513786F3D}"/>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5E8B8ED2-77E5-923E-01F2-44343DF1FC11}"/>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3557B0-D794-2396-BA07-49135F8ABB15}"/>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EF023E86-0DF8-3CFB-7960-CFD594C1A134}"/>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6CE23BA3-590A-F6A4-0DD8-A3E9788C5E32}"/>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7F35D757-5F0F-36FD-0D06-B51F83642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BED878F9-199B-6EB9-5AD5-F7B1D8DEBDE5}"/>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9EE61A10-6EF8-DC1C-98BE-0D082AD8CB74}"/>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A5D38065-8646-5FB8-CF7D-A0936BD51D5F}"/>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4E7FF2E3-711E-6F04-AA82-57AF1232ABF9}"/>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535D8BC7-9BD7-9E96-76CE-357F2875540E}"/>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EB741FCB-2EDF-DD0C-7CEE-B82EFDC36E6B}"/>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0D084FA9-F38D-D8C9-2D1F-8601F70DBF87}"/>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AD08EA20-A3E3-6756-F374-A1A73958A9AD}"/>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2D90506D-5164-C0BF-DC95-6A7ADA46DFDE}"/>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2EBA58E2-73BB-37DD-21D5-FC02030DD348}"/>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B7FAE760-7144-DD92-728D-9B55F06E5475}"/>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64A970EF-84E9-44BD-254A-D168310D0662}"/>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EA90C246-1876-3D73-4519-99C8E425EC74}"/>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AB499B83-3CB6-B40E-D245-BB7EA3AD0F85}"/>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BEBCC619-262A-4376-C3DE-90530F20C26E}"/>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A6E82A09-636E-2123-1812-5726372EA4D8}"/>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A98003AB-85EF-FE0F-9056-90F969CBE516}"/>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3D12CA7B-5B12-054A-B34A-6C07D44B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FC4347CE-18E4-0D6E-952D-789C9C08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7D3F15B6-12B2-7379-31F9-474280DDF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D80793D5-9FAD-42AE-82B1-F5FAA921F6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360B90DD-4A91-2FD2-4FE7-E4C84399E4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2817E0B5-8BBA-C7AF-AD26-625834733B1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FCA26EC2-B87E-4B47-C910-D1E52A65F9EF}"/>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6F6AEF9E-65DE-F90F-FA56-9481A8E0BF2C}"/>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91DE9273-1DF2-B767-A7A6-0CB8FF19447C}"/>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C5FA876F-E3D9-FB56-B205-011D9E726610}"/>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E02B635F-5D3C-60D1-066A-574840DD2D5C}"/>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BBA2047-B56A-81AB-79A8-7355F3E58832}"/>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8E7AB9C2-D84A-2D8E-0C59-B98D989AAF15}"/>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73DBB418-6C13-AA4D-7D63-1DE6CCC5F353}"/>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6313028A-A3EE-42EA-D8C8-15CE4DA08F30}"/>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1EC6DB98-BB42-E81F-2C87-043391FB8153}"/>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2B21C2DD-DD86-F508-3565-29699C7C8C89}"/>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B633F048-DD8D-4B3A-9041-C107D26B13F5}"/>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691B6AF2-753B-0C7F-B379-97B752BD8EAE}"/>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C910F79E-100E-F99B-035A-6AA0E2EA677F}"/>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C7998863-DB3D-7001-8E08-332F0689BD39}"/>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B4AA11F9-E680-B29E-0F33-110A7020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6E359C13-04C1-D3ED-F884-38B70E67C93C}"/>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45D3B594-8040-37C0-88F0-FDB6347D481B}"/>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B7A9AAF9-F5ED-6C86-54F1-03A1E86FDAC6}"/>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467B4EB9-EF0B-94E8-E15C-6A9F29044F60}"/>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9990182E-9A6F-4FA2-D2C5-303C2A6DB0CC}"/>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37F35A80-A367-4D10-C530-8FE48050F724}"/>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963CA626-0E6E-8882-D3C9-047E93DA36F0}"/>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36CD817B-FF32-9EC1-D1DF-F7396B8D81F4}"/>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FCDC34C1-97BD-D48D-526F-ED0FCD3195D8}"/>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DB4C5778-0399-B6FB-3569-FD828C77EC5E}"/>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671F139A-5855-B3DC-587D-856433851479}"/>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E9322397-08A2-161A-5D96-0EE00EF9C5AE}"/>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D69AE8A7-31EF-B530-54AF-C5551E48476B}"/>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AEC2F257-BC2A-58FF-8FB6-2BAE7E44A66B}"/>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A4A72691-688E-71F5-97F1-79D1007C4BF3}"/>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BE020604-BD17-24AE-F5FF-FC36488D75D3}"/>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7DC2E958-BAFB-A7A7-9DBF-5DFC51AE096E}"/>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EC41EAA9-DDAF-B45A-853B-EDB7C70481F0}"/>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2FD61384-4363-266D-63C2-0734F11AB73D}"/>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5B065B6E-F60D-7A41-B3E0-EA0651AD9D72}"/>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D837DC90-8AFF-FDED-7D94-7756AE7A271C}"/>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DD70B617-EFD6-9976-BE0D-E64BF4BFB390}"/>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7B6802E7-FF43-99F6-B7C3-0F4560F3326A}"/>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11A13BC7-8748-C538-AD2E-D9787DE57100}"/>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15A86B0B-7A1E-249B-DEC6-CE1E6BDEF602}"/>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60AE48B4-4FED-59C6-7B04-4A930F0BA559}"/>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A10ABA3B-CD0C-58FC-4774-233F9C5106C5}"/>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AD8900A0-2B48-1998-93EE-45C14D6F3885}"/>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F9654F79-E182-3E3B-B730-A30EF4597C8A}"/>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E18171D8-FE1C-8FED-8B3B-724B618D8ABB}"/>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530ED03F-2398-F575-4BAE-2A0F6B2411AC}"/>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6171BFAB-575D-B746-7365-437BE5714FC0}"/>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EA046D0A-3F57-69A3-2225-C666553A4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80A89B59-3569-3297-FA19-A3D80C4D6040}"/>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6C2BB8-3235-1598-0231-E8B2AFBF023A}"/>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5D91E9BD-DF46-C281-6EFE-23A66E52614E}"/>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54ADC00B-3B69-1896-72E1-047FAC909EC9}"/>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E54C6A93-8737-EC50-27A8-A97E175CB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8BC063F-8137-1B18-C4D5-0173069F4A10}"/>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6DF7916A-A6F7-B8B1-AF0D-E7BF1336A648}"/>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976231BF-B9FA-4984-BF0E-FA09765D745C}"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6993F1D7-7795-70B1-C357-A2F003DE8898}"/>
              </a:ext>
            </a:extLst>
          </p:cNvPr>
          <p:cNvGraphicFramePr>
            <a:graphicFrameLocks noGrp="1"/>
          </p:cNvGraphicFramePr>
          <p:nvPr>
            <p:ph idx="4294967295"/>
          </p:nvPr>
        </p:nvGraphicFramePr>
        <p:xfrm>
          <a:off x="0" y="857250"/>
          <a:ext cx="101600" cy="18242280"/>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C6C4CD79-0DF0-A88F-169F-A5B9663EE36C}"/>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0DCD9A5F-032A-56A9-4FF8-68CD23968E1C}"/>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207A87F2-ADCB-D3E6-BB2B-8EB74CBC2C1E}"/>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DB34AD81-231D-BF26-76DE-DA2BE946C308}"/>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B8AD71FC-20EA-227E-FCEE-CE57DE3D10CE}"/>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A8CE4C10-9F63-3E45-3E6E-B3CF08DFBB30}"/>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E892A1FF-7279-A320-F044-1B44BF54C679}"/>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A338ED4C-35D6-454F-CF9B-DCAE6B1F579B}"/>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FA131E9F-4A4F-9289-D7F5-7F60152182B4}"/>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44904573-E912-7DBB-1FFE-CA4596E53FB7}"/>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54D8A3DF-35C3-9F83-0314-5E2CD98BA107}"/>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FCD8D6C5-6A8A-F8E9-F3E3-54DE0EE8056E}"/>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FA35C960-76E9-86F6-016E-18AF6CBAF224}"/>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5CE76F9D-E4F4-67DD-7040-58490DC8828D}"/>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1281907D-10FB-60C7-DFEB-6706CD575600}"/>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AA8272F3-53B9-C62A-547C-6FA9A310C290}"/>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419818EB-34B8-E64C-4D9D-AD28A132D842}"/>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F00653D7-63EF-64E0-AE61-4582E204CBC4}"/>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F71D08E3-E610-D94C-F9EE-33DA087D707B}"/>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82230DAC-F9C2-31FD-9FBE-7FBBA6922D36}"/>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3FFF98B9-A87F-E601-8314-4FFEE384D880}"/>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E9133899-C533-6E9D-F192-12B4815CA002}"/>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1C5E4C6F-33FF-D0F3-0E06-B8D03522289D}"/>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9FB653FD-D314-B59A-962F-F47B7BEE88C8}"/>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638C8D86-2641-AC7E-D6A9-3749D3BCC034}"/>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11264C35-B3C4-0AD2-64D2-BFF49B07A9E3}"/>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109211A3-78C2-B823-D99E-EF8508968301}"/>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FBEB47B6-68EC-F500-930E-946BC6FF8B49}"/>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A73D62C1-6892-1A10-2C4E-2131DC7AC057}"/>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AD0CE5EA-8E2D-5C3D-CBF5-9108F63045F8}"/>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000EB7C2-98F1-85D0-2AF3-849C8EB7EA57}"/>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9DD3C5F6-53E8-1072-FA35-4A84657B8D60}"/>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0FA0F793-ACA1-1ABF-8AFF-BAEE6E22094F}"/>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C3AFED3D-3862-3AC7-BDB4-056580C85D3F}"/>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F6816BFD-A93F-A52B-BA48-CE369C0D5C13}"/>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01001648-B59C-F764-7DB4-00CDFFC939E5}"/>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7F8ED5CB-BD10-F71E-9D65-FF158AC9FDE2}"/>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72656E11-8552-559B-DBE6-A3E7B8F16832}"/>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1D590882-E50E-573D-EEDA-03BC6A681938}"/>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89A3E365-61D6-DDF7-CD1F-BA088CC89B39}"/>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E7D9F894-27D1-BAE8-43AF-49DDBA01BCBC}"/>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E1B7843F-4ADD-0E81-EA9F-570F314D6E00}"/>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A215FDDC-4999-1054-BF0C-3A34E3ECA0A8}"/>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C0673352-5995-3FA6-47B9-B96DC687DE86}"/>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059A8AF0-F80B-DB5B-84C7-A921116A4EDF}"/>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973FF55A-A108-E175-D213-983BE786BCCF}"/>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4AC5E39F-2E05-389C-C0D6-974253A922AA}"/>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06757E82-6875-40C2-80D7-119BF0016478}"/>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F7F39977-5085-9EF4-CE5E-BD75490530FA}"/>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8F76FA8F-CF07-48D4-CA9C-411C8C1AC830}"/>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4D953647-0BC8-95D6-B5BD-15C8D07C8634}"/>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5B813298-EFB9-21B9-704F-B0CC54E1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A0601E9B-C6AA-F38C-6622-4BCAED6504E7}"/>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FC5B9365-14C0-3E73-5377-4DC0B19DF4A7}"/>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89E51091-C873-D488-1292-88ED7F24E558}"/>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1356A4C7-9314-165E-0553-83329CC4E5C8}"/>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9854EE2A-3859-1EB2-8A0E-F4F408E49E0C}"/>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88707BD2-02D5-D4E4-08AE-9E07E34F2745}"/>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674DF459-1F92-6484-4864-40DC9796DDEE}"/>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1A0D12FA-8F23-F3BC-F039-0E2B698F0A18}"/>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08FD1F53-578B-5F4B-29DA-598A9F0CD7D6}"/>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C0EE12CA-2DBF-7743-F482-9FE31BE5B6F3}"/>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A978E77C-7F85-6AD6-B30F-D5CA52BE5A78}"/>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FB7DA3AB-A55F-39E9-8163-79E2B3DC8E26}"/>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1C409CAA-CE2E-7CB5-AF22-18FAB8A5B4B5}"/>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BB28F95B-0E7E-3E04-4F87-B548318FFB12}"/>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10385357-FF51-3617-7EEE-DFC1705918AA}"/>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25CA1655-2A15-D02F-B50F-B80854463B32}"/>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528AFE24-EFB6-1412-3090-2D1546F56F07}"/>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2EFAEE23-58F7-3009-12EA-36B72FA31036}"/>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DF93F7F8-88AA-B576-68A3-735C90972386}"/>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BA3D7870-9FD1-E463-9B2F-B9E1AF7D20EB}"/>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E038C6D2-55B9-A460-E397-DF575098705F}"/>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5E3EB8F6-D6ED-180B-D6CD-C3462F59C9C3}"/>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5BD15D2C-0B37-5DB9-2A61-3DE9198F031E}"/>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BB92026A-2570-3819-D27D-2CBDA593318F}"/>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66FA51E8-5445-1D66-53CF-F37B5D6F211D}"/>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8A20D54F-6AAE-2D07-1CDC-17F34DCB3719}"/>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B990F492-641C-BEFF-0305-0A7F666B9879}"/>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2B30B903-C8FC-1C77-EF1D-ABBB090D6C89}"/>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3BD838E3-B162-A0B7-17AC-553DF5D6F2A8}"/>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89C49CE0-09AD-1E8F-DEE3-10F75F404DDE}"/>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70BCFFBD-F027-D50C-764A-218676EC0892}"/>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4BB403EA-C8FA-D5A6-BB39-C369CA8822C8}"/>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2C858B5A-9B19-6281-0F24-5DC0DD63269F}"/>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C770D325-3BA6-7875-F876-F63D965EF865}"/>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D7395576-20B2-0A83-1CE8-F3F6DEAB8F8A}"/>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C1805A53-E36C-E73D-B0E2-E658918E53D2}"/>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043783E0-D175-0B28-D35E-FB2CBBF6ACEC}"/>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9F44-F9BD-4812-81F3-281066B6958A}"/>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76F55537-4455-BF89-C387-9F4E68CC6447}"/>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D1E59DD8-849F-B152-916C-4ABCF3AB9332}"/>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56CC4029-C391-6ED2-B66D-6A11791691B4}"/>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77CAF553-00AE-C430-8727-AB7CD744747A}"/>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529026B3-7133-0ADE-DD72-8D50CACD17B7}"/>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27175971-76DB-BDED-615F-463874258FCB}"/>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03EBA4BE-120D-BF2A-B898-3D1A91237AB4}"/>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E901CCA3-49AB-E3C6-4D36-0E6FB224C269}"/>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C25B9C60-5795-F2F4-07CD-03CAA0E0F80F}"/>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97BD70D4-7752-E697-1ED1-E54C095FCB32}"/>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AFFE8F05-F413-EE28-19E5-929C37DD7494}"/>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9A0DEDFC-8F35-D102-AE6A-95E9BA3FA1BE}"/>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ADBB84F3-9F53-4CED-7544-68823C021488}"/>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A2250289-E7DE-4A49-FE9F-EB4251A0D35F}"/>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1451B905-8D51-D0CA-27CF-E874A04467FC}"/>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225523B6-7F78-6C4D-0234-F1C2360F3F80}"/>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09FC2957-041B-3ABD-A737-15EB1D4CE09E}"/>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2BBAF048-CB8A-53D9-F1FE-5C81194BBDDC}"/>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1CD1E62F-5B3D-7BB6-B532-7FC32EE1D6C2}"/>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591C3CCB-AFC8-61F1-78CA-98CBF1B5B5CC}"/>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46B47A90-AD3A-D4F2-4EF7-5ADF55B58124}"/>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85E75B9F-FA1D-4DE8-C6AC-A528A6B35B4B}"/>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D04C5C70-9A46-422E-C0F9-409C930176E5}"/>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CEEB9DEA-ED4B-D066-2C3A-DFBB3478B5CC}"/>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664E3975-86F4-D8BB-B880-D963630833EE}"/>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3A266224-4756-601E-91A3-473189676C43}"/>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2A712430-88EB-E593-C3AD-BC431404EF0A}"/>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DAE1B73A-4410-72F4-8596-F209A10CC4C6}"/>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2D3F62FD-EDAB-BCCF-3B8B-6A35B291EBD3}"/>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DC342643-AD5B-334C-F770-C04D251537F6}"/>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8D741DFF-AD04-D217-211D-91B3E3D8FCFF}"/>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1F78839A-9C4F-77FF-4B14-D13CED0E2E6B}"/>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B1CE124E-BE09-47EB-9E5A-32CC59C02FE7}"/>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7C6E2485-C051-A8D3-A510-0F284B0F8F2D}"/>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AADD0D98-D581-F186-0D38-7EEB658FF03A}"/>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E0919666-E6D9-1D51-658A-DF9E509E0F3D}"/>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809634C7-1001-583E-2471-D86850E3C351}"/>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0F9C0099-FECE-FAF1-8A32-D91456C87A62}"/>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880FFD69-15D3-D832-88BB-4E49D35FC098}"/>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E38B1D53-B5CE-12C8-1A19-8C2BC8E754EC}"/>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4AA8C989-7BD8-73A0-0D20-12E04557E4F3}"/>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A4CE1D94-7B74-4D59-2771-2683EB168BA5}"/>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79FF3121-6290-5654-5347-E2ACE6DC9EFD}"/>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16184-49F4-DDA3-64C5-101B61DA7FBE}"/>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ED154449-5C4E-93AA-34D4-B1821297A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42819E4C-9FDC-319B-2A96-6DB4135C0AC2}"/>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E14BD10E-472B-D779-E9C2-0BA720C05CEE}"/>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2FE1FC14-01DC-5969-79BE-ADE735AA5183}"/>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0903D741-2B0F-96BD-A0E3-A7D798DC7A64}"/>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70AA98EA-F98A-9DA1-6060-8ADDA6FD2EC4}"/>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4AF1F1D9-4AA9-4BFE-4CC5-428D18247848}"/>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C028AE4E-BE40-F9ED-CBCC-FE9C9C783518}"/>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52DDF407-FC95-4DF6-98FD-6ABBB88D0961}"/>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06493FDB-B35B-EA08-01C8-FA99D938E5B4}"/>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9352C52B-07CE-57C4-5D3D-39A461A8A944}"/>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2C433FF6-8C4A-629E-D367-0EDCC5D03295}"/>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48729D95-EE99-5DCA-C800-B413E427BD1A}"/>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52AEDA0-5B1A-DA26-3023-C80274850ED3}"/>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7D42F430-4206-DAFB-2588-FC87AE86A627}"/>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29976444-CDA9-D680-A863-8A56E88A1E9F}"/>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D6072B00-471C-464B-94C7-8C4387665146}"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31363578-D48E-0D48-67E6-8C7159537FB5}"/>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D093D9B5-220D-B9B9-222A-B3E88E28D00D}"/>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F2F366A2-DF32-E15C-01B4-54123D3539D1}"/>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EA6355D0-7257-4D65-230A-ADB99D3445D6}"/>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7B43D0FD-9410-D389-C09B-B0650AE465EB}"/>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756F9B40-2370-1FD9-25F2-3DDADF657BF3}"/>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EAFF7CD4-A9D1-C0F6-F2CA-D08CA728F385}"/>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F9F0EA95-100E-21D2-992B-C0EA7E5EEFC5}"/>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584667D7-214C-3EBA-EEFF-7E12E3F6974D}"/>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1F1FBD76-44F1-4015-9BE4-4AB715B9B9A2}"/>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3B773CB8-A937-B640-2882-D8B9BD942849}"/>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F31F373B-70C2-2169-B110-7B4EF07E09A6}"/>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9362D310-607C-0682-AE6A-6CDF120968FE}"/>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AD1F8FD1-6873-260E-C974-D03510086504}"/>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F219E5DB-3768-D26A-A579-FE37C8D1DEBD}"/>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B0753EE0-CDF3-B897-B950-31AE598078A9}"/>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58F30129-72ED-0E84-23A8-F955E0AF71E4}"/>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A019972A-B1FD-244F-1F93-572243DED293}"/>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E8C7AE72-14CD-7B01-AAD2-D1657EC68C46}"/>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F252C66B-1E35-F9A2-ADB0-B5FDD5EB92DA}"/>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914EB109-DB75-8FF1-19A4-AE1B63C6649F}"/>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7A484D1F-2CA8-9A55-4A56-881F4767D945}"/>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7B850265-C4CD-FEB6-CEDC-B6843291A5D8}"/>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EB6EB7D0-2058-A6F1-3C1E-7E1BBF1A4E88}"/>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38093584-496F-9BD3-97AC-8C3CF7ABB8ED}"/>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4F5E3E07-A31E-25AB-E24D-BB7570AC92C6}"/>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735D03ED-A398-03A0-C277-60BC6B81C1EF}"/>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93901B49-29A1-BA03-FD37-80FCF1070BDC}"/>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2B2738A8-941D-10CD-A27D-7196020BBD08}"/>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BCB34B64-638B-C2E3-C5B5-AECB6036991A}"/>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C8F0548C-3469-BC44-DEC1-27EA0E63AE00}"/>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DF66AD8E-7831-EEE1-8793-B5EF69FE44E0}"/>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44C2F096-6EF9-CCE7-DF42-E741D7B2998C}"/>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CE5FD3EE-100D-DAEF-E692-B9059F41B853}"/>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76E3128B-A7B4-04ED-F8F3-5CA0E8A5B0D3}"/>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CC5BD2B1-A575-0D70-236C-115EAF1CE080}"/>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AF1C2B94-32A2-9464-3A25-D03CB0274D00}"/>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B8F5FB77-98B1-AE32-9A3F-C3DD68173C2B}"/>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F8E12173-F4C5-E48A-37FF-35DF3F1EFD0F}"/>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FDA6523E-6CB7-EE26-B8A5-803EB75D96A5}"/>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BDF0E4A0-5A05-7D9A-B683-9250E4B2383A}"/>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D19E6299-DC1E-7A57-6943-74CB18C3EA63}"/>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50CB989D-B9B5-8F05-12C3-BB9957CFE6EB}"/>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192412DB-66BD-0502-91EF-085C3D076878}"/>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55D8FC37-4525-DF4F-1757-EFFEDFD95371}"/>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5886D582-07B6-9674-54BA-E47010C396E1}"/>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95F06C59-EF1B-BF61-AE0C-7661979EAF34}"/>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F3965860-04CD-8BBC-64EA-C5A0F086AF44}"/>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4F365D9B-4FB6-3ACE-627C-A36F25ABEE8D}"/>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F75237F0-3EE0-B5B5-6173-B66A76845BC0}"/>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70ABCAD4-289E-94F3-B3CA-C0BAA6AE4067}"/>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CA92E474-2F1A-399F-423F-76950CD342C7}"/>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0C43DF99-A225-9DDC-8DFB-BE84197A5EED}"/>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0B177940-36BD-EE79-3DB0-5D66DB6D7500}"/>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1AF33AE6-B588-F2AF-4600-756F0ED10CE9}"/>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5339DE1D-742F-14C7-E037-003923672ED8}"/>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D30C109F-3407-A113-AF83-4D9A47BC333C}"/>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D381034B-416B-CBC1-4BC1-DF7DBAD30F1F}"/>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7F537928-42BB-DBB9-1A3E-8A06199E20B7}"/>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45A99572-A628-CDAE-2027-26C339B84125}"/>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945E8325-A4AD-6C1C-1BF5-93104B42E9FE}"/>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0794657D-3724-674C-79E3-84AF02E7E790}"/>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45FB3C90-99B9-0DCE-69C9-9729692A98BC}"/>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0AD186A6-4148-EAED-EA3A-D5883BA6B255}"/>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F1ED90FE-D71D-0F42-8974-531C1FB2ECCA}"/>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6F6168A1-E658-76DF-E9EC-004173F70E15}"/>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8FCA4E24-C7C1-2FEC-3745-D2D821BC17DD}"/>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7585D401-CA32-B139-7C71-8BAA2FFADC6C}"/>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4BC80E3D-D6FA-F007-4749-509ABB99160E}"/>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E79F77E5-B963-6779-FE09-E3C1CFA4085A}"/>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E424E718-98DA-0B2F-2A70-0C9BE1DB73B8}"/>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EF9E5311-63F6-3697-1AE6-D8763668349D}"/>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C9F36357-BD80-BCCE-71D4-E1C28B292D33}"/>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D8305430-0BCC-2A4D-831A-870D3D3735C6}"/>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88031CC0-73CE-7500-5320-584F8F3E03EB}"/>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CBA626D4-993D-ED39-E0D4-93DE6E61DFB8}"/>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19EFD53B-FEDA-86CA-CCEA-A0670F2E8575}"/>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66581BA6-E346-0B67-7C42-DB9C0E230EE1}"/>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174633D6-4B07-E5FE-7180-FF2D9FA5AA34}"/>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153754B1-8761-5485-ADE4-C03BE6C47B0C}"/>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6CB0DE56-7A45-4384-4C25-DF5CDDB5810E}"/>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CD4FA4A-404A-9295-C27A-A7280254FBB9}"/>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CDDEA49B-3001-BCCD-F955-39D95F5859FA}"/>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911C16BD-DB22-D704-5F29-F93B81A54D59}"/>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5071B0-1C2D-934F-23AE-DC3673D83C9B}"/>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C91A8EEE-507A-4443-6908-4550C61B08CD}"/>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B0D7F27-30D7-9BE7-C18A-3BD46FBE96FB}"/>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E4E43EBF-5F52-676C-06B2-CE788B2A31FA}"/>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4C75DA-4E11-12D7-431A-40E87B443720}"/>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F0110EDF-6295-E913-A398-564BA1AE835B}"/>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126</cp:revision>
  <dcterms:created xsi:type="dcterms:W3CDTF">2011-09-14T09:42:05Z</dcterms:created>
  <dcterms:modified xsi:type="dcterms:W3CDTF">2022-08-19T03:47:50Z</dcterms:modified>
</cp:coreProperties>
</file>